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675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BACFE-61F1-4FC7-902A-9E61449F58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E6BC24-64DA-4858-AC1A-973033106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FFB7B-B954-4C9B-87D4-9A2B109B4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747C-DA59-4E53-8C3C-66DE1CC861F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6B7E7-0DFF-43D3-8539-B4A79002B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7C335-E58D-4E6C-852C-935E5900A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C23E4-7B2D-4BB8-AE16-6CE53505F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40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1DD15-751C-4CC9-8C72-C35BB65B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949BFD-1A53-40FF-B6AC-7DA199A5F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0B28F-5401-4E93-A623-DD7B792AC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747C-DA59-4E53-8C3C-66DE1CC861F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E4D0E-7EFE-44E8-8BE8-E8441DFF1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7F8FB-E8C1-4D97-AE6A-BCAA6EF2C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C23E4-7B2D-4BB8-AE16-6CE53505F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9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D3E95F-538C-4D64-97AE-DC515FFC32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4D6413-55DB-472C-B754-DD3EBFC54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45E53-C757-4A77-B0A3-1B0A6F5E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747C-DA59-4E53-8C3C-66DE1CC861F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CBF3D-F906-42F2-ADA1-146464F3C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4989D-72DE-478F-ABD0-789A39B3E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C23E4-7B2D-4BB8-AE16-6CE53505F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4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CB2A2-4F87-4A3C-BF88-7DE15DCC9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75B5E-8500-4B07-B06D-63512CFBB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86814-1F35-4DA6-A059-60CE21D3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747C-DA59-4E53-8C3C-66DE1CC861F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BADE5-553E-4873-A7F6-7FD095DCD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05CD2-E865-4435-87BC-30AC6E95C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C23E4-7B2D-4BB8-AE16-6CE53505F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22C5A-CE35-40E0-9A81-273EFFEE9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D6327-7F3E-4C23-A9EA-10B9C0B89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47E51-36D7-4E2F-8259-E4A13AE39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747C-DA59-4E53-8C3C-66DE1CC861F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2900C-7ADB-4120-ABCA-4B3B4ABC5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91281-028C-4C66-80AB-A1DC8C3D0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C23E4-7B2D-4BB8-AE16-6CE53505F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6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668A6-3D30-4768-922C-64C0EED9D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24A9A-B336-4CF0-9BA8-3A1266FB69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5F416-3240-4455-984B-90F59AF8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6DD9D8-7235-4B3A-9BCF-3948268DF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747C-DA59-4E53-8C3C-66DE1CC861F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06D70-E755-4E4D-B614-38F283DBE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59BF2-7C76-490B-84C7-BD569A0EE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C23E4-7B2D-4BB8-AE16-6CE53505F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6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75295-0D95-4944-82DA-7085F7011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A73E9-4F97-4642-B7DD-8320ACE75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B42D5-B664-45E8-B2D7-DE764C52D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AEC8A0-DA07-42A9-859E-81DEF8CC3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501C16-0B4C-486B-8445-05809F0F05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703B0-C907-4D05-A39A-BE3CB2D59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747C-DA59-4E53-8C3C-66DE1CC861F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04C65A-8497-4456-A8F9-CA4182711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2F664E-5825-422A-AC01-45BF239A8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C23E4-7B2D-4BB8-AE16-6CE53505F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81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07990-CEEC-4DDD-BFD4-29BB7812A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6FD1BE-42E0-4DD9-9693-6A143FFC1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747C-DA59-4E53-8C3C-66DE1CC861F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5C64B0-2C3A-4057-A4A1-0F4EF1721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EAABC6-98F4-4E0D-A97B-4ABAC62A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C23E4-7B2D-4BB8-AE16-6CE53505F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7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E524-6063-4D97-A42F-7934AAF7E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747C-DA59-4E53-8C3C-66DE1CC861F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CED6BB-2C03-4D36-858B-D0ABF29A2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106123-B5FE-4FAE-9BF4-21B8A8F05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C23E4-7B2D-4BB8-AE16-6CE53505F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5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B5A26-BFEE-41E9-BB02-97FEB879A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1F6E5-B078-4EF4-8112-8DBD7DC82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3F198B-4B64-4BFF-A973-0BA0DB2E7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996181-8016-4734-B10E-F57C3C427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747C-DA59-4E53-8C3C-66DE1CC861F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88BD2-49B7-4B3D-BB7D-BD43F933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2900-2ECF-4BBA-BA38-C7B522191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C23E4-7B2D-4BB8-AE16-6CE53505F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1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F6446-CC7C-439D-8976-3353434A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79FBD6-9991-498F-A485-DB56F144D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55801F-7627-406D-A69B-553B5E3C3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50540-7EE4-40F4-A470-67070E808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747C-DA59-4E53-8C3C-66DE1CC861F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D2CFC-8ED7-406B-80AA-DA7DFB277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36EB4-E64A-4EA3-8CC7-F3CF27F1C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C23E4-7B2D-4BB8-AE16-6CE53505F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3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EE5181-C44D-4D38-B904-F418D9ECB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D735B-CDFF-433B-B40A-0A015C61A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8AF8E-3C4B-4CC8-A542-102C430E4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0747C-DA59-4E53-8C3C-66DE1CC861F0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85FD0-F307-40AE-BEDD-9371EA849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9D885-12BA-41BA-BA5D-FE21B32E38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23E4-7B2D-4BB8-AE16-6CE53505F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2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FF49761-D561-48AD-8F34-1BBCCB75B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5704" y="6149009"/>
            <a:ext cx="9144000" cy="668487"/>
          </a:xfrm>
        </p:spPr>
        <p:txBody>
          <a:bodyPr>
            <a:normAutofit fontScale="92500" lnSpcReduction="20000"/>
          </a:bodyPr>
          <a:lstStyle/>
          <a:p>
            <a:r>
              <a:rPr lang="fa-IR" sz="5400" dirty="0">
                <a:solidFill>
                  <a:srgbClr val="C00000"/>
                </a:solidFill>
              </a:rPr>
              <a:t>روابط عمومی دامپزشکی لرستان</a:t>
            </a:r>
            <a:endParaRPr lang="en-US" sz="5400" dirty="0">
              <a:solidFill>
                <a:srgbClr val="C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A9C9CD-039B-47F1-B6D6-C4229FC379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504"/>
            <a:ext cx="12192000" cy="601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05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</dc:creator>
  <cp:lastModifiedBy>YAS</cp:lastModifiedBy>
  <cp:revision>2</cp:revision>
  <cp:lastPrinted>2023-05-22T06:50:50Z</cp:lastPrinted>
  <dcterms:created xsi:type="dcterms:W3CDTF">2023-05-22T06:49:34Z</dcterms:created>
  <dcterms:modified xsi:type="dcterms:W3CDTF">2023-05-22T06:54:43Z</dcterms:modified>
</cp:coreProperties>
</file>